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  <p:sldId id="275" r:id="rId21"/>
    <p:sldId id="278" r:id="rId22"/>
    <p:sldId id="277" r:id="rId23"/>
    <p:sldId id="279" r:id="rId24"/>
    <p:sldId id="276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8C25C-64E1-486E-99F1-700E785BBBA9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FFF72-E2FC-4F74-A4EE-6F8F677E4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8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1576 и 1578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гг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предпринял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несклоько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транс-атлантических переходов и достиг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Гудзонова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залива и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о.Баффина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Фробишер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вернулся в Англию с 200 т. груза железного пирита уверенный, что нашел золотую руду.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FFF72-E2FC-4F74-A4EE-6F8F677E46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9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Лодка с пятью матросами отправилась на берег вести торг и не вернулась. Англичане захватили в отместку каяк с местным жителем который умер на пути в Англию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FFF72-E2FC-4F74-A4EE-6F8F677E46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6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Флот из 15 судов, крупнейшая экспедиция в Арктических водах того времени, перевозила шахтеров, плотников солдат, моряков и почти сотню колонистов.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FFF72-E2FC-4F74-A4EE-6F8F677E46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7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FFF72-E2FC-4F74-A4EE-6F8F677E46D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артинки\прочее\[WallpapersMania.nnm.ru]_vol88-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Поиски северо-западного и северо-восточного прохода из Атлантики в Тихий океан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Генри Гудзон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upload.wikimedia.org/wikipedia/commons/d/d2/HenryHudson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57227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9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Плавания Г. Гудзона (1607-1610 гг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discover-history.com/pictures/north-atlantic-hud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9144001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8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Баттон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upload.wikimedia.org/wikipedia/commons/thumb/4/47/Thomas-Button.jpg/517px-Thomas-Button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39" y="1143000"/>
            <a:ext cx="4924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Арктическая экспедиция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Баттона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discover-history.com/pictures/hudson-bat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4"/>
            <a:ext cx="91440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9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467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Уильям Баффин</a:t>
            </a:r>
          </a:p>
        </p:txBody>
      </p:sp>
      <p:pic>
        <p:nvPicPr>
          <p:cNvPr id="15362" name="Picture 2" descr="http://upload.wikimedia.org/wikipedia/commons/d/da/Hendrick_van_der_Borcht%2C_Navigator_with_Globe_and_Dividers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4671"/>
            <a:ext cx="4795292" cy="62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7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Арктические экспедиции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Баффина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1615 г. и 1616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discover-history.com/pictures/hudson-baffin-bal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4" y="1412776"/>
            <a:ext cx="9152114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1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Арктическая экспедиция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Фокса 1631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discover-history.com/pictures/hudson-f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4"/>
            <a:ext cx="91440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65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Арктическая экспедиция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Джемса 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1631-1632 гг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discover-history.com/pictures/hudson-jam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4"/>
            <a:ext cx="91440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48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Картинки\природа\Nature_wallpapers_125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Поиски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Северо-Восточного прохода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938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Английский король Эдуарда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008.radikal.ru/i305/1104/43/7cc38d7b62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1999"/>
            <a:ext cx="45624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артинки\природа\Nature_wallpapers_125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722314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Поиски Северо-Западного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прохода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Хью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Уиллоби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zenker.se/Historia/Vegas_faerd/willough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2828"/>
            <a:ext cx="4176464" cy="60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91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0.radikal.ru/i313/1104/e8/c850f6201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Экспедиция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Уиллоуби-Ченслора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1553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1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827999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Примерный маршрут экспедиции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Уиллоуби-Ченслора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nkj.ru/upload/iblock/e20/e2058fa4f35cae4a08b10b2c0dea46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7999"/>
            <a:ext cx="7934209" cy="60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48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51.radikal.ru/i134/1104/eb/4d41010bb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36"/>
            <a:ext cx="9139188" cy="65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794" y="0"/>
            <a:ext cx="8229600" cy="692696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Николо-Корельский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монастырь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24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pload.wikimedia.org/wikipedia/ru/5/52/Richard_Chancellor_%28%D0%A0%D0%B8%D1%87%D0%B0%D1%80%D0%B4_%D0%A7%D0%B5%D0%BD%D1%81%D0%BB%D0%B5%D1%80_%D0%BD%D0%B0_%D0%BF%D1%80%D0%B8%D0%B5%D0%BC%D0%B5_%D1%83_%D1%80%D1%83%D1%81%D1%81%D0%BA%D0%BE%D0%B3%D0%BE_%D1%86%D0%B0%D1%80%D1%8F%29._%D0%A4%D1%80%D0%B0%D0%B3%D0%BC%D0%B5%D0%BD%D1%82_%D1%81%D0%BE_%D1%81%D1%82%D0%B0%D1%80%D0%B8%D0%BD%D0%BD%D0%BE%D0%B9_%D1%84%D1%80%D0%B0%D0%BD%D1%86%D1%83%D0%B7%D1%81%D0%BA%D0%BE%D0%B9_%D0%B3%D1%80%D0%B0%D0%B2%D1%8E%D1%80%D1%8B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32363"/>
            <a:ext cx="4987677" cy="61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Ричард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Ченслор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приёме у царя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Москве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07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56.radikal.ru/1104/82/d5aa25273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1999"/>
            <a:ext cx="46767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23" y="0"/>
            <a:ext cx="8229600" cy="76199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Старый английский двор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50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46.radikal.ru/i114/1104/1a/a9945632cc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80552"/>
            <a:ext cx="5184576" cy="6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64" y="8721"/>
            <a:ext cx="9144000" cy="827991"/>
          </a:xfrm>
        </p:spPr>
        <p:txBody>
          <a:bodyPr>
            <a:normAutofit/>
          </a:bodyPr>
          <a:lstStyle/>
          <a:p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Виллем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Баренц (1550 - 1597)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32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58.radikal.ru/i159/1104/f5/f21f5f5f4f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" y="836712"/>
            <a:ext cx="9131811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Корабль Баренца, вскоре раздавленный льдами в 1596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85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39.radikal.ru/i083/1104/36/c9567915a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Смерть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Виллема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Баренца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77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Картинки\прочее\[WallpapersMania.nnm.ru]_vol88-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0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61" y="1"/>
            <a:ext cx="8229600" cy="692696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Английский король Генрих VII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1457 — 1509)</a:t>
            </a:r>
          </a:p>
        </p:txBody>
      </p:sp>
      <p:pic>
        <p:nvPicPr>
          <p:cNvPr id="4098" name="Picture 2" descr="http://s013.radikal.ru/i325/1104/41/0de999a98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1999"/>
            <a:ext cx="46672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1" cy="1143000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Мореплаватели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Кабот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1450 – 1499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и Себастьян Кабот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1476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1557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41.radikal.ru/i091/1104/49/2a6b8eefff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8" y="1340768"/>
            <a:ext cx="914591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44.radikal.ru/i106/1104/99/a4c1fe5947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Памятник Джону Каботу на мысе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Bonavista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Ньюфаундленд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1336"/>
            <a:ext cx="8229600" cy="77809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Мартин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Фробишер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discover-history.com/pictures/frobis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13" y="899434"/>
            <a:ext cx="2770733" cy="59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iscover-history.com/pictures/gabri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79"/>
            <a:ext cx="9144000" cy="633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2577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«Габриель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1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scover-history.com/pictures/frobisher-thi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103" cy="68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Третья экспедиция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Фробишера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Джон Дэвис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upload.wikimedia.org/wikipedia/commons/8/84/JohnDavis_%28sailor%29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64995"/>
            <a:ext cx="3672408" cy="52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4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48D22A-E0F1-48D4-BF59-F2FB3DC5DDCA}"/>
</file>

<file path=customXml/itemProps2.xml><?xml version="1.0" encoding="utf-8"?>
<ds:datastoreItem xmlns:ds="http://schemas.openxmlformats.org/officeDocument/2006/customXml" ds:itemID="{04B24BC8-8AE0-4A2A-8101-023E2F630420}"/>
</file>

<file path=customXml/itemProps3.xml><?xml version="1.0" encoding="utf-8"?>
<ds:datastoreItem xmlns:ds="http://schemas.openxmlformats.org/officeDocument/2006/customXml" ds:itemID="{0C65E14A-50BE-4E03-8F8A-ECE5ED2F180B}"/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231</Words>
  <Application>Microsoft Office PowerPoint</Application>
  <PresentationFormat>Экран (4:3)</PresentationFormat>
  <Paragraphs>36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Поиски северо-западного и северо-восточного прохода из Атлантики в Тихий океан</vt:lpstr>
      <vt:lpstr>Поиски Северо-Западного прохода</vt:lpstr>
      <vt:lpstr>Английский король Генрих VII (1457 — 1509)</vt:lpstr>
      <vt:lpstr>Мореплаватели      Джон Кабот (1450 – 1499) и Себастьян Кабот (1476 – 1557)</vt:lpstr>
      <vt:lpstr>Памятник Джону Каботу на мысе Bonavista ,  Ньюфаундленд</vt:lpstr>
      <vt:lpstr>Мартин Фробишер</vt:lpstr>
      <vt:lpstr>«Габриель»</vt:lpstr>
      <vt:lpstr>Третья экспедиция Фробишера</vt:lpstr>
      <vt:lpstr>Джон Дэвис</vt:lpstr>
      <vt:lpstr>Генри Гудзон</vt:lpstr>
      <vt:lpstr>Плавания Г. Гудзона (1607-1610 гг.)</vt:lpstr>
      <vt:lpstr>Томас Баттон</vt:lpstr>
      <vt:lpstr>Арктическая экспедиция  Т. Баттона, 1612 г</vt:lpstr>
      <vt:lpstr>Уильям Баффин</vt:lpstr>
      <vt:lpstr>Арктические экспедиции Р. Байлота и В. Баффина в 1615 г. и 1616 г.</vt:lpstr>
      <vt:lpstr>Арктическая экспедиция Л. Фокса 1631 г.</vt:lpstr>
      <vt:lpstr>Арктическая экспедиция Т. Джемса  (1631-1632 гг.)</vt:lpstr>
      <vt:lpstr>Поиски Северо-Восточного прохода</vt:lpstr>
      <vt:lpstr>Английский король Эдуарда VI</vt:lpstr>
      <vt:lpstr>Хью Уиллоби</vt:lpstr>
      <vt:lpstr>Экспедиция Уиллоуби-Ченслора  1553 года</vt:lpstr>
      <vt:lpstr>Примерный маршрут экспедиции Уиллоуби-Ченслора </vt:lpstr>
      <vt:lpstr>Николо-Корельский монастырь</vt:lpstr>
      <vt:lpstr>Ричард Ченслор на приёме у царя Иоана III в Москве</vt:lpstr>
      <vt:lpstr>Старый английский двор в Москве</vt:lpstr>
      <vt:lpstr>Виллем Баренц (1550 - 1597)</vt:lpstr>
      <vt:lpstr>Корабль Баренца, вскоре раздавленный льдами в 1596 году</vt:lpstr>
      <vt:lpstr>Смерть Виллема Баренца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Поиски северо-западного и северо-восточного прохода из Атлантики в Тихий океан</dc:title>
  <dc:creator>RecrYtQ</dc:creator>
  <cp:lastModifiedBy>RecrYtQ</cp:lastModifiedBy>
  <cp:revision>17</cp:revision>
  <dcterms:created xsi:type="dcterms:W3CDTF">2013-12-15T17:16:56Z</dcterms:created>
  <dcterms:modified xsi:type="dcterms:W3CDTF">2013-12-16T19:08:32Z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